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13"/>
  </p:notesMasterIdLst>
  <p:sldIdLst>
    <p:sldId id="265" r:id="rId2"/>
    <p:sldId id="266" r:id="rId3"/>
    <p:sldId id="262" r:id="rId4"/>
    <p:sldId id="264" r:id="rId5"/>
    <p:sldId id="267" r:id="rId6"/>
    <p:sldId id="268" r:id="rId7"/>
    <p:sldId id="269" r:id="rId8"/>
    <p:sldId id="270" r:id="rId9"/>
    <p:sldId id="271" r:id="rId10"/>
    <p:sldId id="273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80752-0EC7-4809-A67E-C3234D1B5C63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8EE803-AF09-496C-ACE5-45F4CC7776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675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B4CE-A0BA-4166-96D1-B35D4DD177D1}" type="datetime1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0F56-1F64-46BD-AA67-C814A26FEE0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94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2603-D80F-4603-A1E1-586FD658D68E}" type="datetime1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0F56-1F64-46BD-AA67-C814A26FE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12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0752-7263-45FE-BBFB-C7A8BEABE424}" type="datetime1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0F56-1F64-46BD-AA67-C814A26FE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508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E1155-1EB5-4886-B086-8703F976787B}" type="datetime1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0F56-1F64-46BD-AA67-C814A26FE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77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BD0FA-231A-49C3-A8CE-1FDD1511E510}" type="datetime1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0F56-1F64-46BD-AA67-C814A26FEE0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098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CC89B-F65D-48C7-9377-76AD5BB61BC8}" type="datetime1">
              <a:rPr lang="en-GB" smtClean="0"/>
              <a:t>03/04/2019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0F56-1F64-46BD-AA67-C814A26FE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75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239EE-F8EA-42B2-8DD9-39E25CCAE5D2}" type="datetime1">
              <a:rPr lang="en-GB" smtClean="0"/>
              <a:t>03/04/2019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0F56-1F64-46BD-AA67-C814A26FE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4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73139-9466-42EC-8657-0DE08BA0B4B8}" type="datetime1">
              <a:rPr lang="en-GB" smtClean="0"/>
              <a:t>03/04/2019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0F56-1F64-46BD-AA67-C814A26FE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563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244F7-C092-4AA6-9710-15A31C5FD5A3}" type="datetime1">
              <a:rPr lang="en-GB" smtClean="0"/>
              <a:t>03/04/2019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0F56-1F64-46BD-AA67-C814A26FE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6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B1ADA8C-9A0F-42BD-A3AF-F8F696ADFC78}" type="datetime1">
              <a:rPr lang="en-GB" smtClean="0"/>
              <a:t>03/04/2019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E70F56-1F64-46BD-AA67-C814A26FE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053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5A415-F510-40BC-8584-EC1C21BC6BCE}" type="datetime1">
              <a:rPr lang="en-GB" smtClean="0"/>
              <a:t>03/04/2019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0F56-1F64-46BD-AA67-C814A26FEE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2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068053F-F1BB-4AAC-8A28-36BFE48AEDCD}" type="datetime1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7E70F56-1F64-46BD-AA67-C814A26FEE06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85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" TargetMode="External"/><Relationship Id="rId7" Type="http://schemas.openxmlformats.org/officeDocument/2006/relationships/image" Target="../media/image17.jpeg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hyperlink" Target="http://www.quora.com/" TargetMode="External"/><Relationship Id="rId4" Type="http://schemas.openxmlformats.org/officeDocument/2006/relationships/hyperlink" Target="http://www.stackoverflow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0F56-1F64-46BD-AA67-C814A26FEE06}" type="slidenum">
              <a:rPr lang="en-GB" smtClean="0"/>
              <a:t>1</a:t>
            </a:fld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481443" y="228918"/>
            <a:ext cx="49434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solidFill>
                  <a:srgbClr val="0070C0"/>
                </a:solidFill>
                <a:cs typeface="Times New Roman" panose="02020603050405020304" pitchFamily="18" charset="0"/>
              </a:rPr>
              <a:t>Idea/Approach Details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3159" y="970293"/>
            <a:ext cx="11814413" cy="4575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u="sng" smtClean="0">
                <a:solidFill>
                  <a:srgbClr val="0070C0"/>
                </a:solidFill>
              </a:rPr>
              <a:t>Objective</a:t>
            </a:r>
            <a:r>
              <a:rPr lang="en-GB" sz="2400" b="1" u="sng" dirty="0" smtClean="0">
                <a:solidFill>
                  <a:srgbClr val="0070C0"/>
                </a:solidFill>
              </a:rPr>
              <a:t>:</a:t>
            </a:r>
            <a:endParaRPr lang="en-GB" sz="2400" b="1" dirty="0">
              <a:solidFill>
                <a:srgbClr val="0070C0"/>
              </a:solidFill>
            </a:endParaRPr>
          </a:p>
          <a:p>
            <a:pPr indent="-27432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To develop </a:t>
            </a:r>
            <a:r>
              <a:rPr lang="en-GB" sz="2400" dirty="0" smtClean="0"/>
              <a:t>AR-view based bike </a:t>
            </a:r>
            <a:r>
              <a:rPr lang="en-GB" sz="2400" dirty="0"/>
              <a:t>e-Catalogue </a:t>
            </a:r>
            <a:r>
              <a:rPr lang="en-GB" sz="2400" dirty="0" smtClean="0"/>
              <a:t>mobile </a:t>
            </a:r>
            <a:r>
              <a:rPr lang="en-GB" sz="2400" dirty="0"/>
              <a:t>application </a:t>
            </a:r>
            <a:r>
              <a:rPr lang="en-GB" sz="2400" dirty="0" smtClean="0"/>
              <a:t>for android and </a:t>
            </a:r>
            <a:r>
              <a:rPr lang="en-GB" sz="2400" dirty="0" err="1" smtClean="0"/>
              <a:t>iOS</a:t>
            </a:r>
            <a:r>
              <a:rPr lang="en-GB" sz="2400" dirty="0" smtClean="0"/>
              <a:t> mobile platforms to get insights of bike features.</a:t>
            </a:r>
            <a:endParaRPr lang="en-GB" sz="2400" dirty="0"/>
          </a:p>
          <a:p>
            <a:pPr indent="-27432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To improvise the user experience by virtually visiting the showroom.</a:t>
            </a:r>
            <a:endParaRPr lang="en-GB" sz="2400" b="1" dirty="0"/>
          </a:p>
          <a:p>
            <a:pPr>
              <a:lnSpc>
                <a:spcPct val="114000"/>
              </a:lnSpc>
            </a:pPr>
            <a:r>
              <a:rPr lang="en-GB" sz="2400" b="1" u="sng" dirty="0">
                <a:solidFill>
                  <a:srgbClr val="0070C0"/>
                </a:solidFill>
              </a:rPr>
              <a:t>Solution</a:t>
            </a:r>
            <a:r>
              <a:rPr lang="en-GB" sz="2400" b="1" dirty="0">
                <a:solidFill>
                  <a:srgbClr val="0070C0"/>
                </a:solidFill>
              </a:rPr>
              <a:t>:</a:t>
            </a:r>
          </a:p>
          <a:p>
            <a:pPr indent="-27432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The </a:t>
            </a:r>
            <a:r>
              <a:rPr lang="en-GB" sz="2400" dirty="0" smtClean="0"/>
              <a:t>customer will get the following information about the bike by </a:t>
            </a:r>
            <a:r>
              <a:rPr lang="en-GB" sz="2400" dirty="0"/>
              <a:t>scanning the QR code</a:t>
            </a:r>
            <a:r>
              <a:rPr lang="en-GB" sz="2400" dirty="0" smtClean="0"/>
              <a:t>.</a:t>
            </a:r>
          </a:p>
          <a:p>
            <a:pPr marL="982980" lvl="2" indent="-342900" algn="just">
              <a:buClr>
                <a:srgbClr val="0070C0"/>
              </a:buClr>
              <a:buSzPct val="70000"/>
              <a:buFont typeface="Wingdings" panose="05000000000000000000" pitchFamily="2" charset="2"/>
              <a:buChar char="Ø"/>
            </a:pPr>
            <a:r>
              <a:rPr lang="en-GB" sz="2400" dirty="0" smtClean="0"/>
              <a:t>Specifications (Dimensions, Engine, Chassis), AR-view of bike (for different models), accessories, insights of bike, Warranty period, Dealer info, nearest showroom info, Pricing, user ratings. </a:t>
            </a:r>
            <a:endParaRPr lang="en-GB" sz="2400" dirty="0"/>
          </a:p>
          <a:p>
            <a:pPr lvl="0" indent="-27432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Overcomes </a:t>
            </a:r>
            <a:r>
              <a:rPr lang="en-US" sz="2400" dirty="0"/>
              <a:t>the disadvantage of the paper catalogue as the </a:t>
            </a:r>
            <a:r>
              <a:rPr lang="en-US" sz="2400" dirty="0" smtClean="0"/>
              <a:t>customer gets </a:t>
            </a:r>
            <a:r>
              <a:rPr lang="en-US" sz="2400" dirty="0"/>
              <a:t>a better view of the bike by the augmented reality</a:t>
            </a:r>
            <a:r>
              <a:rPr lang="en-US" sz="2400" dirty="0" smtClean="0"/>
              <a:t>.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17" y="0"/>
            <a:ext cx="1131883" cy="1165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7" t="6924" r="8266" b="-3462"/>
          <a:stretch/>
        </p:blipFill>
        <p:spPr>
          <a:xfrm>
            <a:off x="10275816" y="2865103"/>
            <a:ext cx="1200967" cy="109728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17416" y="885225"/>
            <a:ext cx="10263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17416" y="2146305"/>
            <a:ext cx="10263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31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0F56-1F64-46BD-AA67-C814A26FEE06}" type="slidenum">
              <a:rPr lang="en-GB" smtClean="0"/>
              <a:t>10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398" y="138546"/>
            <a:ext cx="3288723" cy="58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29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0F56-1F64-46BD-AA67-C814A26FEE06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626" y="304800"/>
            <a:ext cx="3257550" cy="5791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8764" y="2812473"/>
            <a:ext cx="3699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/>
              <a:t>Info Display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77973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230639" y="2511188"/>
            <a:ext cx="6793039" cy="37439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0F56-1F64-46BD-AA67-C814A26FEE06}" type="slidenum">
              <a:rPr lang="en-GB" smtClean="0"/>
              <a:t>2</a:t>
            </a:fld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197372"/>
            <a:ext cx="12287534" cy="619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GB" sz="2800" b="1" u="sng" dirty="0">
                <a:solidFill>
                  <a:srgbClr val="0070C0"/>
                </a:solidFill>
              </a:rPr>
              <a:t>Need:</a:t>
            </a:r>
          </a:p>
          <a:p>
            <a:pPr indent="-27432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To get the information of the </a:t>
            </a:r>
            <a:r>
              <a:rPr lang="en-GB" sz="2400" dirty="0" smtClean="0">
                <a:solidFill>
                  <a:schemeClr val="tx2"/>
                </a:solidFill>
              </a:rPr>
              <a:t>bike instantaneously.</a:t>
            </a:r>
            <a:endParaRPr lang="en-GB" sz="2400" dirty="0">
              <a:solidFill>
                <a:schemeClr val="tx2"/>
              </a:solidFill>
            </a:endParaRPr>
          </a:p>
          <a:p>
            <a:pPr>
              <a:lnSpc>
                <a:spcPct val="114000"/>
              </a:lnSpc>
            </a:pPr>
            <a:endParaRPr lang="en-GB" sz="2400" b="1" u="sng" dirty="0" smtClean="0">
              <a:solidFill>
                <a:srgbClr val="00B0F0"/>
              </a:solidFill>
            </a:endParaRPr>
          </a:p>
          <a:p>
            <a:pPr>
              <a:lnSpc>
                <a:spcPct val="114000"/>
              </a:lnSpc>
            </a:pPr>
            <a:r>
              <a:rPr lang="en-GB" sz="2800" b="1" u="sng" dirty="0" smtClean="0">
                <a:solidFill>
                  <a:srgbClr val="0070C0"/>
                </a:solidFill>
              </a:rPr>
              <a:t>Proposed </a:t>
            </a:r>
            <a:r>
              <a:rPr lang="en-GB" sz="2800" b="1" u="sng" dirty="0">
                <a:solidFill>
                  <a:srgbClr val="0070C0"/>
                </a:solidFill>
              </a:rPr>
              <a:t>System:</a:t>
            </a:r>
            <a:endParaRPr lang="en-GB" sz="2400" b="1" u="sng" dirty="0">
              <a:solidFill>
                <a:srgbClr val="0070C0"/>
              </a:solidFill>
            </a:endParaRPr>
          </a:p>
          <a:p>
            <a:pPr indent="-27432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2"/>
                </a:solidFill>
              </a:rPr>
              <a:t>Build </a:t>
            </a:r>
            <a:r>
              <a:rPr lang="en-GB" sz="2400" dirty="0">
                <a:solidFill>
                  <a:schemeClr val="tx2"/>
                </a:solidFill>
              </a:rPr>
              <a:t>a new application for virtually visiting </a:t>
            </a:r>
            <a:r>
              <a:rPr lang="en-GB" sz="2400" dirty="0" smtClean="0">
                <a:solidFill>
                  <a:schemeClr val="tx2"/>
                </a:solidFill>
              </a:rPr>
              <a:t>the showroom using QR code technology.</a:t>
            </a:r>
          </a:p>
          <a:p>
            <a:pPr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endParaRPr lang="en-GB" sz="2400" dirty="0">
              <a:solidFill>
                <a:schemeClr val="tx2"/>
              </a:solidFill>
            </a:endParaRPr>
          </a:p>
          <a:p>
            <a:pPr>
              <a:lnSpc>
                <a:spcPct val="114000"/>
              </a:lnSpc>
            </a:pPr>
            <a:r>
              <a:rPr lang="en-GB" sz="2800" b="1" u="sng" dirty="0" smtClean="0">
                <a:solidFill>
                  <a:srgbClr val="0070C0"/>
                </a:solidFill>
              </a:rPr>
              <a:t>Technology Stack:</a:t>
            </a:r>
            <a:endParaRPr lang="en-GB" sz="2400" b="1" u="sng" dirty="0" smtClean="0">
              <a:solidFill>
                <a:srgbClr val="0070C0"/>
              </a:solidFill>
            </a:endParaRPr>
          </a:p>
          <a:p>
            <a:pPr indent="-27432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2"/>
                </a:solidFill>
              </a:rPr>
              <a:t>Platform: Android, </a:t>
            </a:r>
            <a:r>
              <a:rPr lang="en-GB" sz="2400" dirty="0" err="1" smtClean="0">
                <a:solidFill>
                  <a:schemeClr val="tx2"/>
                </a:solidFill>
              </a:rPr>
              <a:t>iOS</a:t>
            </a:r>
            <a:r>
              <a:rPr lang="en-GB" sz="2400" dirty="0" smtClean="0">
                <a:solidFill>
                  <a:schemeClr val="tx2"/>
                </a:solidFill>
              </a:rPr>
              <a:t>, Windows </a:t>
            </a:r>
          </a:p>
          <a:p>
            <a:pPr indent="-27432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2"/>
                </a:solidFill>
              </a:rPr>
              <a:t>Software: Flutter(SDK)</a:t>
            </a:r>
          </a:p>
          <a:p>
            <a:pPr indent="-27432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2"/>
                </a:solidFill>
              </a:rPr>
              <a:t>Augmented </a:t>
            </a:r>
            <a:r>
              <a:rPr lang="en-GB" sz="2400" dirty="0">
                <a:solidFill>
                  <a:schemeClr val="tx2"/>
                </a:solidFill>
              </a:rPr>
              <a:t>R</a:t>
            </a:r>
            <a:r>
              <a:rPr lang="en-GB" sz="2400" dirty="0" smtClean="0">
                <a:solidFill>
                  <a:schemeClr val="tx2"/>
                </a:solidFill>
              </a:rPr>
              <a:t>eality: Unity</a:t>
            </a:r>
            <a:endParaRPr lang="en-GB" sz="2400" dirty="0">
              <a:solidFill>
                <a:schemeClr val="tx2"/>
              </a:solidFill>
            </a:endParaRPr>
          </a:p>
          <a:p>
            <a:pPr indent="-27432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2"/>
                </a:solidFill>
              </a:rPr>
              <a:t>Firebase cloud database</a:t>
            </a:r>
          </a:p>
          <a:p>
            <a:pPr indent="-27432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</a:rPr>
              <a:t>PHP QR code </a:t>
            </a:r>
            <a:r>
              <a:rPr lang="en-GB" sz="2400" dirty="0" smtClean="0">
                <a:solidFill>
                  <a:schemeClr val="tx2"/>
                </a:solidFill>
              </a:rPr>
              <a:t>library </a:t>
            </a:r>
          </a:p>
          <a:p>
            <a:pPr indent="-27432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2"/>
                </a:solidFill>
              </a:rPr>
              <a:t>HTML, CSS, PHP, Dart language</a:t>
            </a:r>
          </a:p>
          <a:p>
            <a:pPr indent="-27432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2"/>
                </a:solidFill>
              </a:rPr>
              <a:t>XAMPP Server</a:t>
            </a:r>
            <a:endParaRPr lang="en-GB" sz="24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619" y="197372"/>
            <a:ext cx="1455396" cy="10915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235" y="3413804"/>
            <a:ext cx="569691" cy="355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71" y="3889824"/>
            <a:ext cx="325896" cy="3258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142" y="5939590"/>
            <a:ext cx="313046" cy="3155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219" y="4516820"/>
            <a:ext cx="1378424" cy="7064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266" y="4344779"/>
            <a:ext cx="397337" cy="2648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23" y="5024574"/>
            <a:ext cx="563930" cy="5639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120" y="5395303"/>
            <a:ext cx="790093" cy="5442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2"/>
          <a:stretch/>
        </p:blipFill>
        <p:spPr>
          <a:xfrm>
            <a:off x="5356209" y="2602163"/>
            <a:ext cx="6667469" cy="36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7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785" y="68239"/>
            <a:ext cx="10058400" cy="851278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0070C0"/>
                </a:solidFill>
                <a:latin typeface="+mn-lt"/>
              </a:rPr>
              <a:t>Use C</a:t>
            </a:r>
            <a:r>
              <a:rPr lang="en-US" sz="4000" u="sng" dirty="0" smtClean="0">
                <a:solidFill>
                  <a:srgbClr val="0070C0"/>
                </a:solidFill>
                <a:latin typeface="+mn-lt"/>
              </a:rPr>
              <a:t>ase</a:t>
            </a:r>
            <a:r>
              <a:rPr lang="en-US" sz="4000" b="1" u="sng" dirty="0" smtClean="0">
                <a:solidFill>
                  <a:srgbClr val="0070C0"/>
                </a:solidFill>
              </a:rPr>
              <a:t>:</a:t>
            </a:r>
            <a:endParaRPr lang="en-US" sz="4000" b="1" u="sng" dirty="0">
              <a:solidFill>
                <a:srgbClr val="0070C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5785" y="1214651"/>
            <a:ext cx="4626591" cy="50906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199797" y="1214651"/>
            <a:ext cx="6114197" cy="50906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95785" y="1036421"/>
            <a:ext cx="1091820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0F56-1F64-46BD-AA67-C814A26FEE06}" type="slidenum">
              <a:rPr lang="en-GB" smtClean="0"/>
              <a:t>3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772400" y="2533650"/>
            <a:ext cx="406400" cy="244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3" b="19770"/>
          <a:stretch/>
        </p:blipFill>
        <p:spPr>
          <a:xfrm>
            <a:off x="560181" y="1355899"/>
            <a:ext cx="4298421" cy="494936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60181" y="6009289"/>
            <a:ext cx="125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76" y="1316215"/>
            <a:ext cx="5896007" cy="498905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214965" y="5935934"/>
            <a:ext cx="125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5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95784" y="1120055"/>
            <a:ext cx="6711598" cy="31194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395784" y="4418287"/>
            <a:ext cx="734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>
                <a:solidFill>
                  <a:srgbClr val="0070C0"/>
                </a:solidFill>
              </a:rPr>
              <a:t>Usability :</a:t>
            </a:r>
            <a:endParaRPr lang="en-US" sz="3600" u="sng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965" y="5026015"/>
            <a:ext cx="10617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To </a:t>
            </a:r>
            <a:r>
              <a:rPr lang="en-US" sz="2400" dirty="0"/>
              <a:t>improve the user experience </a:t>
            </a:r>
            <a:r>
              <a:rPr lang="en-US" sz="2400" dirty="0" smtClean="0"/>
              <a:t>giving </a:t>
            </a:r>
            <a:r>
              <a:rPr lang="en-US" sz="2400" dirty="0"/>
              <a:t>information about the </a:t>
            </a:r>
            <a:r>
              <a:rPr lang="en-US" sz="2400" dirty="0" smtClean="0"/>
              <a:t>bike.</a:t>
            </a:r>
            <a:endParaRPr lang="en-US" sz="2400" dirty="0"/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Print QR code on bike. User will scan QR code on bike or on the advertisements to visualize bike specifications reducing visit to showroom.</a:t>
            </a:r>
            <a:endParaRPr lang="en-US" sz="24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95784" y="971694"/>
            <a:ext cx="1083632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0F56-1F64-46BD-AA67-C814A26FEE06}" type="slidenum">
              <a:rPr lang="en-GB" smtClean="0"/>
              <a:t>4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95784" y="325363"/>
            <a:ext cx="646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u="sng" dirty="0" smtClean="0">
                <a:solidFill>
                  <a:srgbClr val="0070C0"/>
                </a:solidFill>
              </a:rPr>
              <a:t>Flow Mechanism:</a:t>
            </a:r>
            <a:endParaRPr lang="en-GB" sz="3600" u="sng" dirty="0">
              <a:solidFill>
                <a:srgbClr val="0070C0"/>
              </a:solidFill>
            </a:endParaRPr>
          </a:p>
        </p:txBody>
      </p:sp>
      <p:pic>
        <p:nvPicPr>
          <p:cNvPr id="10" name="VID-20190108-WA000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83"/>
                  <p14:fade in="2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13041" y="1491211"/>
            <a:ext cx="2368434" cy="2981644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  <p:sp>
        <p:nvSpPr>
          <p:cNvPr id="11" name="TextBox 10"/>
          <p:cNvSpPr txBox="1"/>
          <p:nvPr/>
        </p:nvSpPr>
        <p:spPr>
          <a:xfrm>
            <a:off x="8122640" y="1114185"/>
            <a:ext cx="254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View of the application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4" y="1298851"/>
            <a:ext cx="6397698" cy="28664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81684" y="3425588"/>
            <a:ext cx="1241946" cy="6005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Mobile</a:t>
            </a:r>
          </a:p>
          <a:p>
            <a:pPr algn="ctr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</a:t>
            </a:r>
            <a:endParaRPr lang="en-US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124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0F56-1F64-46BD-AA67-C814A26FEE06}" type="slidenum">
              <a:rPr lang="en-GB" smtClean="0"/>
              <a:t>5</a:t>
            </a:fld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251053" y="461804"/>
            <a:ext cx="11213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u="sng" dirty="0">
                <a:solidFill>
                  <a:srgbClr val="0070C0"/>
                </a:solidFill>
              </a:rPr>
              <a:t>Future Scope</a:t>
            </a:r>
            <a:r>
              <a:rPr lang="en-GB" sz="3600" b="1" u="sng" dirty="0">
                <a:solidFill>
                  <a:srgbClr val="0070C0"/>
                </a:solidFill>
              </a:rPr>
              <a:t>:</a:t>
            </a:r>
            <a:endParaRPr lang="en-US" sz="3600" u="sng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1053" y="1435176"/>
            <a:ext cx="11799920" cy="4697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7432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Online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 of bike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EMI options for purchasing.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7432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request for the test drive of the bike.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endParaRPr lang="en-US" sz="24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n-US" sz="2400" b="1" u="sng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Dependencies</a:t>
            </a:r>
            <a:r>
              <a:rPr lang="en-US" sz="2400" b="1" u="sng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b="1" u="sng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ike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 from automobile company</a:t>
            </a:r>
          </a:p>
          <a:p>
            <a:pPr>
              <a:lnSpc>
                <a:spcPct val="114000"/>
              </a:lnSpc>
            </a:pPr>
            <a:endParaRPr lang="en-US" sz="24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n-US" sz="2400" b="1" u="sng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US" sz="24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indent="-27432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www.github.com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7432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www.youtube.com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7432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www.stackoverflow.com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7432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www.quora.com</a:t>
            </a:r>
            <a:endParaRPr lang="en-GB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51053" y="1255594"/>
            <a:ext cx="11213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0" y="2735278"/>
            <a:ext cx="4062088" cy="23909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44577" r="15392" b="22388"/>
          <a:stretch/>
        </p:blipFill>
        <p:spPr>
          <a:xfrm>
            <a:off x="10854257" y="2858967"/>
            <a:ext cx="739711" cy="74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9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0F56-1F64-46BD-AA67-C814A26FEE06}" type="slidenum">
              <a:rPr lang="en-GB" smtClean="0"/>
              <a:t>6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69" y="443344"/>
            <a:ext cx="3164032" cy="5624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94" y="540326"/>
            <a:ext cx="3358861" cy="56249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515" y="2105891"/>
            <a:ext cx="4668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/>
              <a:t>Login &amp; Register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645514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0F56-1F64-46BD-AA67-C814A26FEE06}" type="slidenum">
              <a:rPr lang="en-GB" smtClean="0"/>
              <a:t>7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232" y="332508"/>
            <a:ext cx="3249757" cy="57773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1055" y="2105891"/>
            <a:ext cx="3435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/>
              <a:t>Home Page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017052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0F56-1F64-46BD-AA67-C814A26FEE06}" type="slidenum">
              <a:rPr lang="en-GB" smtClean="0"/>
              <a:t>8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152" y="249381"/>
            <a:ext cx="3086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41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0F56-1F64-46BD-AA67-C814A26FEE06}" type="slidenum">
              <a:rPr lang="en-GB" smtClean="0"/>
              <a:t>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46" y="249382"/>
            <a:ext cx="3405620" cy="60544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836" y="2341418"/>
            <a:ext cx="3602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/>
              <a:t>Scanner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78412148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000000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1185</TotalTime>
  <Words>289</Words>
  <Application>Microsoft Office PowerPoint</Application>
  <PresentationFormat>Widescreen</PresentationFormat>
  <Paragraphs>59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Wingdings</vt:lpstr>
      <vt:lpstr>Retrospect</vt:lpstr>
      <vt:lpstr>PowerPoint Presentation</vt:lpstr>
      <vt:lpstr>PowerPoint Presentation</vt:lpstr>
      <vt:lpstr>Use Case: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</dc:title>
  <dc:creator>Devang Ingule</dc:creator>
  <cp:lastModifiedBy>Devang Ingule</cp:lastModifiedBy>
  <cp:revision>207</cp:revision>
  <cp:lastPrinted>2019-01-18T07:23:22Z</cp:lastPrinted>
  <dcterms:created xsi:type="dcterms:W3CDTF">2019-01-06T10:09:26Z</dcterms:created>
  <dcterms:modified xsi:type="dcterms:W3CDTF">2019-04-03T08:35:48Z</dcterms:modified>
</cp:coreProperties>
</file>